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45" r:id="rId3"/>
    <p:sldId id="346" r:id="rId4"/>
    <p:sldId id="347" r:id="rId5"/>
    <p:sldId id="348" r:id="rId6"/>
    <p:sldId id="349" r:id="rId7"/>
    <p:sldId id="350" r:id="rId8"/>
    <p:sldId id="351" r:id="rId9"/>
    <p:sldId id="352" r:id="rId10"/>
    <p:sldId id="353" r:id="rId11"/>
    <p:sldId id="354" r:id="rId12"/>
    <p:sldId id="355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3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rednji stil 2 - Isticanj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rednji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rednji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40" autoAdjust="0"/>
    <p:restoredTop sz="92467" autoAdjust="0"/>
  </p:normalViewPr>
  <p:slideViewPr>
    <p:cSldViewPr snapToGrid="0">
      <p:cViewPr varScale="1">
        <p:scale>
          <a:sx n="82" d="100"/>
          <a:sy n="82" d="100"/>
        </p:scale>
        <p:origin x="67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AF9F4-265B-4CC7-BBD6-071DBBD0EEAE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2D367-8DC2-4712-9A6A-9534AAD095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76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play/260/227/659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play/260/227/659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0393" y="1381327"/>
            <a:ext cx="7595420" cy="1214820"/>
          </a:xfrm>
        </p:spPr>
        <p:txBody>
          <a:bodyPr>
            <a:normAutofit/>
          </a:bodyPr>
          <a:lstStyle/>
          <a:p>
            <a:r>
              <a:rPr lang="hr-HR" sz="6600" b="1" dirty="0">
                <a:solidFill>
                  <a:srgbClr val="FF0000"/>
                </a:solidFill>
              </a:rPr>
              <a:t>UNIT 5: </a:t>
            </a:r>
            <a:r>
              <a:rPr lang="hr-HR" sz="6600" b="1" dirty="0" err="1">
                <a:solidFill>
                  <a:srgbClr val="FF0000"/>
                </a:solidFill>
              </a:rPr>
              <a:t>Where</a:t>
            </a:r>
            <a:r>
              <a:rPr lang="hr-HR" sz="6600" b="1" dirty="0">
                <a:solidFill>
                  <a:srgbClr val="FF0000"/>
                </a:solidFill>
              </a:rPr>
              <a:t> I live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09163" y="3004763"/>
            <a:ext cx="7936650" cy="1655762"/>
          </a:xfrm>
        </p:spPr>
        <p:txBody>
          <a:bodyPr>
            <a:normAutofit/>
          </a:bodyPr>
          <a:lstStyle/>
          <a:p>
            <a:r>
              <a:rPr lang="hr-HR" sz="6600"/>
              <a:t>Greetings from…</a:t>
            </a:r>
            <a:endParaRPr lang="hr-HR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49064FA3-3D04-44E7-AF05-7B16B6044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97" y="1290222"/>
            <a:ext cx="10734675" cy="5172075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0E75A857-2C63-4C6A-842F-B057A5A05C9F}"/>
              </a:ext>
            </a:extLst>
          </p:cNvPr>
          <p:cNvSpPr txBox="1"/>
          <p:nvPr/>
        </p:nvSpPr>
        <p:spPr>
          <a:xfrm>
            <a:off x="1649896" y="5337313"/>
            <a:ext cx="496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3ECE252-8336-482E-95EA-DC2034BEE8C2}"/>
              </a:ext>
            </a:extLst>
          </p:cNvPr>
          <p:cNvSpPr txBox="1"/>
          <p:nvPr/>
        </p:nvSpPr>
        <p:spPr>
          <a:xfrm>
            <a:off x="1649896" y="4215642"/>
            <a:ext cx="496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C16D59C1-121C-44B8-9683-06C41EF03108}"/>
              </a:ext>
            </a:extLst>
          </p:cNvPr>
          <p:cNvSpPr txBox="1"/>
          <p:nvPr/>
        </p:nvSpPr>
        <p:spPr>
          <a:xfrm>
            <a:off x="1600200" y="2229712"/>
            <a:ext cx="496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DC52FA98-87FD-4C7D-81CB-AE7773C8A79F}"/>
              </a:ext>
            </a:extLst>
          </p:cNvPr>
          <p:cNvSpPr txBox="1"/>
          <p:nvPr/>
        </p:nvSpPr>
        <p:spPr>
          <a:xfrm>
            <a:off x="1649896" y="3430812"/>
            <a:ext cx="496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1F71025C-BD24-450C-B013-12D3FDCEE519}"/>
              </a:ext>
            </a:extLst>
          </p:cNvPr>
          <p:cNvSpPr txBox="1"/>
          <p:nvPr/>
        </p:nvSpPr>
        <p:spPr>
          <a:xfrm>
            <a:off x="1649896" y="3835073"/>
            <a:ext cx="496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FF0066"/>
                </a:solidFill>
              </a:rPr>
              <a:t>5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26448F60-9868-431A-B1D3-45167DAB2A9F}"/>
              </a:ext>
            </a:extLst>
          </p:cNvPr>
          <p:cNvSpPr txBox="1"/>
          <p:nvPr/>
        </p:nvSpPr>
        <p:spPr>
          <a:xfrm>
            <a:off x="1649896" y="2996486"/>
            <a:ext cx="496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FF0066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2072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C79EA87E-9237-4B55-908B-D26C8B236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52" y="2515842"/>
            <a:ext cx="3333750" cy="417195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32A5DD57-8913-4CD4-B7E7-2989E4606E84}"/>
              </a:ext>
            </a:extLst>
          </p:cNvPr>
          <p:cNvSpPr txBox="1"/>
          <p:nvPr/>
        </p:nvSpPr>
        <p:spPr>
          <a:xfrm>
            <a:off x="566530" y="99391"/>
            <a:ext cx="1059511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600" dirty="0" err="1"/>
              <a:t>Look</a:t>
            </a:r>
            <a:r>
              <a:rPr lang="hr-HR" sz="2600" dirty="0"/>
              <a:t> at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address</a:t>
            </a:r>
            <a:r>
              <a:rPr lang="hr-HR" sz="2600" dirty="0"/>
              <a:t>. </a:t>
            </a:r>
          </a:p>
          <a:p>
            <a:pPr algn="ctr"/>
            <a:endParaRPr lang="hr-HR" sz="2600" dirty="0"/>
          </a:p>
          <a:p>
            <a:pPr algn="ctr"/>
            <a:r>
              <a:rPr lang="hr-HR" sz="2600" dirty="0"/>
              <a:t>How </a:t>
            </a:r>
            <a:r>
              <a:rPr lang="hr-HR" sz="2600" dirty="0" err="1"/>
              <a:t>is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address</a:t>
            </a:r>
            <a:r>
              <a:rPr lang="hr-HR" sz="2600" dirty="0"/>
              <a:t> </a:t>
            </a:r>
            <a:r>
              <a:rPr lang="hr-HR" sz="2600" dirty="0" err="1"/>
              <a:t>written</a:t>
            </a:r>
            <a:r>
              <a:rPr lang="hr-HR" sz="2600" dirty="0"/>
              <a:t> on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postcard</a:t>
            </a:r>
            <a:r>
              <a:rPr lang="hr-HR" sz="2600" dirty="0"/>
              <a:t>?</a:t>
            </a:r>
          </a:p>
          <a:p>
            <a:pPr algn="ctr"/>
            <a:endParaRPr lang="hr-HR" sz="2600" i="1" dirty="0"/>
          </a:p>
          <a:p>
            <a:pPr algn="ctr"/>
            <a:r>
              <a:rPr lang="hr-HR" sz="2600" dirty="0" err="1"/>
              <a:t>What</a:t>
            </a:r>
            <a:r>
              <a:rPr lang="hr-HR" sz="2600" dirty="0"/>
              <a:t> </a:t>
            </a:r>
            <a:r>
              <a:rPr lang="hr-HR" sz="2600" dirty="0" err="1"/>
              <a:t>is</a:t>
            </a:r>
            <a:r>
              <a:rPr lang="hr-HR" sz="2600" dirty="0"/>
              <a:t> on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first</a:t>
            </a:r>
            <a:r>
              <a:rPr lang="hr-HR" sz="2600" dirty="0"/>
              <a:t> / </a:t>
            </a:r>
            <a:r>
              <a:rPr lang="hr-HR" sz="2600" dirty="0" err="1"/>
              <a:t>second</a:t>
            </a:r>
            <a:r>
              <a:rPr lang="hr-HR" sz="2600" dirty="0"/>
              <a:t> / </a:t>
            </a:r>
            <a:r>
              <a:rPr lang="hr-HR" sz="2600" dirty="0" err="1"/>
              <a:t>third</a:t>
            </a:r>
            <a:r>
              <a:rPr lang="hr-HR" sz="2600" dirty="0"/>
              <a:t> / </a:t>
            </a:r>
            <a:r>
              <a:rPr lang="hr-HR" sz="2600" dirty="0" err="1"/>
              <a:t>fourth</a:t>
            </a:r>
            <a:r>
              <a:rPr lang="hr-HR" sz="2600" dirty="0"/>
              <a:t> / </a:t>
            </a:r>
            <a:r>
              <a:rPr lang="hr-HR" sz="2600" dirty="0" err="1"/>
              <a:t>fifth</a:t>
            </a:r>
            <a:r>
              <a:rPr lang="hr-HR" sz="2600" dirty="0"/>
              <a:t> line?</a:t>
            </a:r>
          </a:p>
          <a:p>
            <a:endParaRPr lang="hr-HR" sz="2800" i="1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44F4D056-262A-4491-8D56-64D04CEF8213}"/>
              </a:ext>
            </a:extLst>
          </p:cNvPr>
          <p:cNvSpPr txBox="1"/>
          <p:nvPr/>
        </p:nvSpPr>
        <p:spPr>
          <a:xfrm>
            <a:off x="3317236" y="4675110"/>
            <a:ext cx="708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à"/>
            </a:pPr>
            <a:r>
              <a:rPr lang="hr-HR" sz="2400" dirty="0">
                <a:sym typeface="Wingdings" panose="05000000000000000000" pitchFamily="2" charset="2"/>
              </a:rPr>
              <a:t>Name </a:t>
            </a:r>
            <a:r>
              <a:rPr lang="hr-HR" sz="2400" dirty="0" err="1">
                <a:sym typeface="Wingdings" panose="05000000000000000000" pitchFamily="2" charset="2"/>
              </a:rPr>
              <a:t>and</a:t>
            </a:r>
            <a:r>
              <a:rPr lang="hr-HR" sz="2400" dirty="0">
                <a:sym typeface="Wingdings" panose="05000000000000000000" pitchFamily="2" charset="2"/>
              </a:rPr>
              <a:t> </a:t>
            </a:r>
            <a:r>
              <a:rPr lang="hr-HR" sz="2400" dirty="0" err="1">
                <a:sym typeface="Wingdings" panose="05000000000000000000" pitchFamily="2" charset="2"/>
              </a:rPr>
              <a:t>surname</a:t>
            </a:r>
            <a:r>
              <a:rPr lang="hr-HR" sz="2400" dirty="0">
                <a:sym typeface="Wingdings" panose="05000000000000000000" pitchFamily="2" charset="2"/>
              </a:rPr>
              <a:t> / </a:t>
            </a:r>
            <a:r>
              <a:rPr lang="hr-HR" sz="2400" i="1" dirty="0">
                <a:solidFill>
                  <a:srgbClr val="0070C0"/>
                </a:solidFill>
                <a:sym typeface="Wingdings" panose="05000000000000000000" pitchFamily="2" charset="2"/>
              </a:rPr>
              <a:t>Ime i prezime primatelja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hr-HR" sz="2400" dirty="0">
                <a:sym typeface="Wingdings" panose="05000000000000000000" pitchFamily="2" charset="2"/>
              </a:rPr>
              <a:t> </a:t>
            </a:r>
            <a:r>
              <a:rPr lang="hr-HR" sz="2400" dirty="0" err="1">
                <a:sym typeface="Wingdings" panose="05000000000000000000" pitchFamily="2" charset="2"/>
              </a:rPr>
              <a:t>Address</a:t>
            </a:r>
            <a:r>
              <a:rPr lang="hr-HR" sz="2400" dirty="0">
                <a:sym typeface="Wingdings" panose="05000000000000000000" pitchFamily="2" charset="2"/>
              </a:rPr>
              <a:t> / </a:t>
            </a:r>
            <a:r>
              <a:rPr lang="hr-HR" sz="2400" i="1" dirty="0">
                <a:solidFill>
                  <a:srgbClr val="0070C0"/>
                </a:solidFill>
                <a:sym typeface="Wingdings" panose="05000000000000000000" pitchFamily="2" charset="2"/>
              </a:rPr>
              <a:t>Adresa primatelja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hr-HR" sz="2400" dirty="0" err="1">
                <a:sym typeface="Wingdings" panose="05000000000000000000" pitchFamily="2" charset="2"/>
              </a:rPr>
              <a:t>Area</a:t>
            </a:r>
            <a:r>
              <a:rPr lang="hr-HR" sz="2400" dirty="0">
                <a:sym typeface="Wingdings" panose="05000000000000000000" pitchFamily="2" charset="2"/>
              </a:rPr>
              <a:t> </a:t>
            </a:r>
            <a:r>
              <a:rPr lang="hr-HR" sz="2400" dirty="0" err="1">
                <a:sym typeface="Wingdings" panose="05000000000000000000" pitchFamily="2" charset="2"/>
              </a:rPr>
              <a:t>code</a:t>
            </a:r>
            <a:r>
              <a:rPr lang="hr-HR" sz="2400" dirty="0">
                <a:sym typeface="Wingdings" panose="05000000000000000000" pitchFamily="2" charset="2"/>
              </a:rPr>
              <a:t> </a:t>
            </a:r>
            <a:r>
              <a:rPr lang="hr-HR" sz="2400" dirty="0" err="1">
                <a:sym typeface="Wingdings" panose="05000000000000000000" pitchFamily="2" charset="2"/>
              </a:rPr>
              <a:t>and</a:t>
            </a:r>
            <a:r>
              <a:rPr lang="hr-HR" sz="2400" dirty="0">
                <a:sym typeface="Wingdings" panose="05000000000000000000" pitchFamily="2" charset="2"/>
              </a:rPr>
              <a:t> </a:t>
            </a:r>
            <a:r>
              <a:rPr lang="hr-HR" sz="2400" dirty="0" err="1">
                <a:sym typeface="Wingdings" panose="05000000000000000000" pitchFamily="2" charset="2"/>
              </a:rPr>
              <a:t>town</a:t>
            </a:r>
            <a:r>
              <a:rPr lang="hr-HR" sz="2400" dirty="0">
                <a:sym typeface="Wingdings" panose="05000000000000000000" pitchFamily="2" charset="2"/>
              </a:rPr>
              <a:t> / </a:t>
            </a:r>
            <a:r>
              <a:rPr lang="hr-HR" sz="2400" i="1" dirty="0">
                <a:solidFill>
                  <a:srgbClr val="0070C0"/>
                </a:solidFill>
                <a:sym typeface="Wingdings" panose="05000000000000000000" pitchFamily="2" charset="2"/>
              </a:rPr>
              <a:t>Poštanski broj i naziv grada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hr-HR" sz="2400" dirty="0">
                <a:sym typeface="Wingdings" panose="05000000000000000000" pitchFamily="2" charset="2"/>
              </a:rPr>
              <a:t>State 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hr-HR" sz="2400" dirty="0" err="1">
                <a:sym typeface="Wingdings" panose="05000000000000000000" pitchFamily="2" charset="2"/>
              </a:rPr>
              <a:t>Country</a:t>
            </a:r>
            <a:r>
              <a:rPr lang="hr-HR" sz="2400" dirty="0">
                <a:sym typeface="Wingdings" panose="05000000000000000000" pitchFamily="2" charset="2"/>
              </a:rPr>
              <a:t> </a:t>
            </a:r>
            <a:endParaRPr lang="hr-HR" sz="2400" dirty="0"/>
          </a:p>
        </p:txBody>
      </p:sp>
      <p:sp>
        <p:nvSpPr>
          <p:cNvPr id="8" name="Desna vitičasta zagrada 7">
            <a:extLst>
              <a:ext uri="{FF2B5EF4-FFF2-40B4-BE49-F238E27FC236}">
                <a16:creationId xmlns:a16="http://schemas.microsoft.com/office/drawing/2014/main" id="{BC86C6CA-AF0E-4287-94F9-0FDE2653A485}"/>
              </a:ext>
            </a:extLst>
          </p:cNvPr>
          <p:cNvSpPr/>
          <p:nvPr/>
        </p:nvSpPr>
        <p:spPr>
          <a:xfrm>
            <a:off x="5019261" y="5764696"/>
            <a:ext cx="278296" cy="66592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4183E778-A36B-4C7E-80C9-2813B2370B48}"/>
              </a:ext>
            </a:extLst>
          </p:cNvPr>
          <p:cNvSpPr txBox="1"/>
          <p:nvPr/>
        </p:nvSpPr>
        <p:spPr>
          <a:xfrm>
            <a:off x="5416826" y="5876548"/>
            <a:ext cx="3647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0070C0"/>
                </a:solidFill>
              </a:rPr>
              <a:t>Država</a:t>
            </a: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F1E33678-9C1E-4C06-935D-F569D4670F79}"/>
              </a:ext>
            </a:extLst>
          </p:cNvPr>
          <p:cNvSpPr/>
          <p:nvPr/>
        </p:nvSpPr>
        <p:spPr>
          <a:xfrm>
            <a:off x="1351722" y="99391"/>
            <a:ext cx="8865704" cy="3419061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334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E7E0FB10-E198-422E-A8F1-91D407651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392" y="1542934"/>
            <a:ext cx="9111076" cy="492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6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1427AB94-3609-48F0-9C07-54529F4C7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95204" cy="6858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92014E1F-62EB-4401-A21B-D8D384FA6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8968"/>
            <a:ext cx="5214026" cy="3708946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E4F983D9-6CFF-4972-BB9C-99CF6A23A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70321"/>
            <a:ext cx="5603132" cy="3187679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FACF0BD7-4519-47C6-B712-3EB47A8DC126}"/>
              </a:ext>
            </a:extLst>
          </p:cNvPr>
          <p:cNvSpPr txBox="1"/>
          <p:nvPr/>
        </p:nvSpPr>
        <p:spPr>
          <a:xfrm>
            <a:off x="6643992" y="1012954"/>
            <a:ext cx="45719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Describe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photos</a:t>
            </a:r>
            <a:r>
              <a:rPr lang="hr-HR" sz="2800" dirty="0"/>
              <a:t>.</a:t>
            </a:r>
          </a:p>
          <a:p>
            <a:endParaRPr lang="hr-HR" sz="2800" i="1" dirty="0"/>
          </a:p>
          <a:p>
            <a:r>
              <a:rPr lang="hr-HR" sz="2800" dirty="0" err="1"/>
              <a:t>Where</a:t>
            </a:r>
            <a:r>
              <a:rPr lang="hr-HR" sz="2800" dirty="0"/>
              <a:t> are </a:t>
            </a:r>
            <a:r>
              <a:rPr lang="hr-HR" sz="2800" dirty="0" err="1"/>
              <a:t>they</a:t>
            </a:r>
            <a:r>
              <a:rPr lang="hr-HR" sz="2800" dirty="0"/>
              <a:t>?</a:t>
            </a:r>
          </a:p>
          <a:p>
            <a:endParaRPr lang="hr-HR" sz="2800" i="1" dirty="0"/>
          </a:p>
          <a:p>
            <a:r>
              <a:rPr lang="hr-HR" sz="2800" dirty="0" err="1"/>
              <a:t>What</a:t>
            </a:r>
            <a:r>
              <a:rPr lang="hr-HR" sz="2800" dirty="0"/>
              <a:t> are </a:t>
            </a:r>
            <a:r>
              <a:rPr lang="hr-HR" sz="2800" dirty="0" err="1"/>
              <a:t>they</a:t>
            </a:r>
            <a:r>
              <a:rPr lang="hr-HR" sz="2800" dirty="0"/>
              <a:t> </a:t>
            </a:r>
            <a:r>
              <a:rPr lang="hr-HR" sz="2800" dirty="0" err="1"/>
              <a:t>doing</a:t>
            </a:r>
            <a:r>
              <a:rPr lang="hr-HR" sz="2800" dirty="0"/>
              <a:t>?</a:t>
            </a:r>
          </a:p>
          <a:p>
            <a:endParaRPr lang="hr-HR" sz="2800" dirty="0"/>
          </a:p>
          <a:p>
            <a:r>
              <a:rPr lang="hr-HR" sz="2800" dirty="0" err="1"/>
              <a:t>What</a:t>
            </a:r>
            <a:r>
              <a:rPr lang="hr-HR" sz="2800" dirty="0"/>
              <a:t> are </a:t>
            </a:r>
            <a:r>
              <a:rPr lang="hr-HR" sz="2800" dirty="0" err="1"/>
              <a:t>they</a:t>
            </a:r>
            <a:r>
              <a:rPr lang="hr-HR" sz="2800" dirty="0"/>
              <a:t> </a:t>
            </a:r>
            <a:r>
              <a:rPr lang="hr-HR" sz="2800" dirty="0" err="1"/>
              <a:t>wearing</a:t>
            </a:r>
            <a:r>
              <a:rPr lang="hr-HR" sz="2800" dirty="0"/>
              <a:t>?</a:t>
            </a: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258D2528-0CF2-4CDA-A64B-A1FAC38C9CB4}"/>
              </a:ext>
            </a:extLst>
          </p:cNvPr>
          <p:cNvSpPr/>
          <p:nvPr/>
        </p:nvSpPr>
        <p:spPr>
          <a:xfrm>
            <a:off x="6643992" y="1012954"/>
            <a:ext cx="3628417" cy="3412742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390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62FEFE3D-3CA6-4360-BB7B-755AC46B6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179" y="-1"/>
            <a:ext cx="6375670" cy="3235893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D96F4AA4-E49C-4648-AA57-A72C9EE5D963}"/>
              </a:ext>
            </a:extLst>
          </p:cNvPr>
          <p:cNvSpPr txBox="1"/>
          <p:nvPr/>
        </p:nvSpPr>
        <p:spPr>
          <a:xfrm>
            <a:off x="897950" y="4926196"/>
            <a:ext cx="9970852" cy="138499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800" dirty="0" err="1"/>
              <a:t>Have</a:t>
            </a:r>
            <a:r>
              <a:rPr lang="hr-HR" sz="2800" dirty="0"/>
              <a:t>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ever</a:t>
            </a:r>
            <a:r>
              <a:rPr lang="hr-HR" sz="2800" dirty="0"/>
              <a:t> </a:t>
            </a:r>
            <a:r>
              <a:rPr lang="hr-HR" sz="2800" dirty="0" err="1"/>
              <a:t>received</a:t>
            </a:r>
            <a:r>
              <a:rPr lang="hr-HR" sz="2800" dirty="0"/>
              <a:t> a </a:t>
            </a:r>
            <a:r>
              <a:rPr lang="hr-HR" sz="2800" dirty="0" err="1"/>
              <a:t>postcard</a:t>
            </a:r>
            <a:r>
              <a:rPr lang="hr-HR" sz="2800" dirty="0"/>
              <a:t>? </a:t>
            </a:r>
            <a:r>
              <a:rPr lang="hr-HR" sz="2800" dirty="0" err="1"/>
              <a:t>From</a:t>
            </a:r>
            <a:r>
              <a:rPr lang="hr-HR" sz="2800" dirty="0"/>
              <a:t> </a:t>
            </a:r>
            <a:r>
              <a:rPr lang="hr-HR" sz="2800" dirty="0" err="1"/>
              <a:t>whom</a:t>
            </a:r>
            <a:r>
              <a:rPr lang="hr-HR" sz="2800" dirty="0"/>
              <a:t> </a:t>
            </a:r>
            <a:r>
              <a:rPr lang="hr-HR" sz="2800" dirty="0" err="1"/>
              <a:t>was</a:t>
            </a:r>
            <a:r>
              <a:rPr lang="hr-HR" sz="2800" dirty="0"/>
              <a:t> </a:t>
            </a:r>
            <a:r>
              <a:rPr lang="hr-HR" sz="2800" dirty="0" err="1"/>
              <a:t>it</a:t>
            </a:r>
            <a:r>
              <a:rPr lang="hr-HR" sz="2800" dirty="0"/>
              <a:t>?</a:t>
            </a:r>
          </a:p>
          <a:p>
            <a:pPr algn="ctr"/>
            <a:endParaRPr lang="hr-HR" sz="2800" i="1" dirty="0"/>
          </a:p>
          <a:p>
            <a:pPr algn="ctr"/>
            <a:r>
              <a:rPr lang="hr-HR" sz="2800" dirty="0" err="1"/>
              <a:t>Have</a:t>
            </a:r>
            <a:r>
              <a:rPr lang="hr-HR" sz="2800" dirty="0"/>
              <a:t>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ever</a:t>
            </a:r>
            <a:r>
              <a:rPr lang="hr-HR" sz="2800" dirty="0"/>
              <a:t> </a:t>
            </a:r>
            <a:r>
              <a:rPr lang="hr-HR" sz="2800" dirty="0" err="1"/>
              <a:t>sent</a:t>
            </a:r>
            <a:r>
              <a:rPr lang="hr-HR" sz="2800" dirty="0"/>
              <a:t> </a:t>
            </a:r>
            <a:r>
              <a:rPr lang="hr-HR" sz="2800" dirty="0" err="1"/>
              <a:t>someone</a:t>
            </a:r>
            <a:r>
              <a:rPr lang="hr-HR" sz="2800" dirty="0"/>
              <a:t> a </a:t>
            </a:r>
            <a:r>
              <a:rPr lang="hr-HR" sz="2800" dirty="0" err="1"/>
              <a:t>postcard</a:t>
            </a:r>
            <a:r>
              <a:rPr lang="hr-HR" sz="2800" dirty="0"/>
              <a:t>? </a:t>
            </a:r>
            <a:r>
              <a:rPr lang="hr-HR" sz="2800" dirty="0" err="1"/>
              <a:t>Whom</a:t>
            </a:r>
            <a:r>
              <a:rPr lang="hr-HR" sz="2800" dirty="0"/>
              <a:t> </a:t>
            </a:r>
            <a:r>
              <a:rPr lang="hr-HR" sz="2800" dirty="0" err="1"/>
              <a:t>did</a:t>
            </a:r>
            <a:r>
              <a:rPr lang="hr-HR" sz="2800" dirty="0"/>
              <a:t>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send</a:t>
            </a:r>
            <a:r>
              <a:rPr lang="hr-HR" sz="2800" dirty="0"/>
              <a:t> </a:t>
            </a:r>
            <a:r>
              <a:rPr lang="hr-HR" sz="2800" dirty="0" err="1"/>
              <a:t>it</a:t>
            </a:r>
            <a:r>
              <a:rPr lang="hr-HR" sz="2800" dirty="0"/>
              <a:t> to?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216E29DE-90F6-46EC-A224-A7D35A8933E6}"/>
              </a:ext>
            </a:extLst>
          </p:cNvPr>
          <p:cNvSpPr txBox="1"/>
          <p:nvPr/>
        </p:nvSpPr>
        <p:spPr>
          <a:xfrm>
            <a:off x="2083569" y="3429000"/>
            <a:ext cx="6094378" cy="1384995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r-HR" sz="2800" dirty="0" err="1"/>
              <a:t>What</a:t>
            </a:r>
            <a:r>
              <a:rPr lang="hr-HR" sz="2800" dirty="0"/>
              <a:t> </a:t>
            </a:r>
            <a:r>
              <a:rPr lang="hr-HR" sz="2800" dirty="0" err="1"/>
              <a:t>is</a:t>
            </a:r>
            <a:r>
              <a:rPr lang="hr-HR" sz="2800" dirty="0"/>
              <a:t> </a:t>
            </a:r>
            <a:r>
              <a:rPr lang="hr-HR" sz="2800" dirty="0" err="1"/>
              <a:t>this</a:t>
            </a:r>
            <a:r>
              <a:rPr lang="hr-HR" sz="2800" dirty="0"/>
              <a:t>?</a:t>
            </a:r>
          </a:p>
          <a:p>
            <a:pPr algn="ctr"/>
            <a:endParaRPr lang="hr-HR" sz="2800" i="1" dirty="0"/>
          </a:p>
          <a:p>
            <a:pPr algn="ctr"/>
            <a:r>
              <a:rPr lang="hr-HR" sz="2800" dirty="0" err="1"/>
              <a:t>It’s</a:t>
            </a:r>
            <a:r>
              <a:rPr lang="hr-HR" sz="2800" dirty="0"/>
              <a:t> a </a:t>
            </a:r>
            <a:r>
              <a:rPr lang="hr-HR" sz="2800" dirty="0" err="1"/>
              <a:t>postcard</a:t>
            </a:r>
            <a:r>
              <a:rPr lang="hr-HR" sz="2800" dirty="0"/>
              <a:t>.</a:t>
            </a: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7FF1940B-9247-41B5-863D-005E152EAEF3}"/>
              </a:ext>
            </a:extLst>
          </p:cNvPr>
          <p:cNvSpPr/>
          <p:nvPr/>
        </p:nvSpPr>
        <p:spPr>
          <a:xfrm>
            <a:off x="1024076" y="4176624"/>
            <a:ext cx="9844726" cy="2246769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835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uiExpand="1" build="allAtOnce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5E3E52E7-79BA-485C-B2F6-7637AFF19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03" y="130958"/>
            <a:ext cx="10450749" cy="463559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6A88BF54-0D4C-447B-90F5-170AEF49C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28" y="777390"/>
            <a:ext cx="11601450" cy="5848350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CC9475D6-1DCB-4A5E-A6FF-E59A987A32A9}"/>
              </a:ext>
            </a:extLst>
          </p:cNvPr>
          <p:cNvSpPr txBox="1"/>
          <p:nvPr/>
        </p:nvSpPr>
        <p:spPr>
          <a:xfrm>
            <a:off x="2558970" y="1800897"/>
            <a:ext cx="2091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err="1">
                <a:solidFill>
                  <a:srgbClr val="FF0066"/>
                </a:solidFill>
              </a:rPr>
              <a:t>great</a:t>
            </a:r>
            <a:endParaRPr lang="hr-HR" sz="2800" b="1" dirty="0">
              <a:solidFill>
                <a:srgbClr val="FF0066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0633B811-429B-436C-8F04-241884200D5F}"/>
              </a:ext>
            </a:extLst>
          </p:cNvPr>
          <p:cNvSpPr txBox="1"/>
          <p:nvPr/>
        </p:nvSpPr>
        <p:spPr>
          <a:xfrm>
            <a:off x="1997479" y="2712760"/>
            <a:ext cx="2091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err="1">
                <a:solidFill>
                  <a:srgbClr val="FF0066"/>
                </a:solidFill>
              </a:rPr>
              <a:t>sitting</a:t>
            </a:r>
            <a:endParaRPr lang="hr-HR" sz="2800" b="1" dirty="0">
              <a:solidFill>
                <a:srgbClr val="FF0066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6933FE43-A065-4EC3-B551-6EA6E4417D2B}"/>
              </a:ext>
            </a:extLst>
          </p:cNvPr>
          <p:cNvSpPr txBox="1"/>
          <p:nvPr/>
        </p:nvSpPr>
        <p:spPr>
          <a:xfrm>
            <a:off x="1513246" y="3624623"/>
            <a:ext cx="2091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err="1">
                <a:solidFill>
                  <a:srgbClr val="FF0066"/>
                </a:solidFill>
              </a:rPr>
              <a:t>map</a:t>
            </a:r>
            <a:endParaRPr lang="hr-HR" sz="2800" b="1" dirty="0">
              <a:solidFill>
                <a:srgbClr val="FF0066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9CF28135-DE3E-4736-AE2B-A9D56085209E}"/>
              </a:ext>
            </a:extLst>
          </p:cNvPr>
          <p:cNvSpPr txBox="1"/>
          <p:nvPr/>
        </p:nvSpPr>
        <p:spPr>
          <a:xfrm>
            <a:off x="3506952" y="2447869"/>
            <a:ext cx="7205517" cy="954107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hr-HR" sz="2800" i="1" dirty="0" err="1"/>
              <a:t>Check</a:t>
            </a:r>
            <a:r>
              <a:rPr lang="hr-HR" sz="2800" i="1" dirty="0"/>
              <a:t> </a:t>
            </a:r>
            <a:r>
              <a:rPr lang="hr-HR" sz="2800" i="1" dirty="0" err="1"/>
              <a:t>again</a:t>
            </a:r>
            <a:r>
              <a:rPr lang="hr-HR" sz="2800" i="1" dirty="0"/>
              <a:t>: </a:t>
            </a:r>
            <a:r>
              <a:rPr lang="hr-HR" sz="2800" i="1" dirty="0">
                <a:hlinkClick r:id="rId4"/>
              </a:rPr>
              <a:t>https://wordwall.net/play/260/227/659</a:t>
            </a:r>
            <a:r>
              <a:rPr lang="hr-HR" sz="28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921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F25F8C5F-3FCD-43AA-BD01-7C4910273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35" y="1562606"/>
            <a:ext cx="4810125" cy="332422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BB2A1039-91F4-414F-9FD7-F7E857051D73}"/>
              </a:ext>
            </a:extLst>
          </p:cNvPr>
          <p:cNvSpPr txBox="1"/>
          <p:nvPr/>
        </p:nvSpPr>
        <p:spPr>
          <a:xfrm>
            <a:off x="5768501" y="439221"/>
            <a:ext cx="5843081" cy="3539430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800" dirty="0" err="1"/>
              <a:t>What</a:t>
            </a:r>
            <a:r>
              <a:rPr lang="hr-HR" sz="2800" dirty="0"/>
              <a:t> </a:t>
            </a:r>
            <a:r>
              <a:rPr lang="hr-HR" sz="2800" dirty="0" err="1"/>
              <a:t>is</a:t>
            </a:r>
            <a:r>
              <a:rPr lang="hr-HR" sz="2800" dirty="0"/>
              <a:t> </a:t>
            </a:r>
            <a:r>
              <a:rPr lang="hr-HR" sz="2800" dirty="0" err="1"/>
              <a:t>this</a:t>
            </a:r>
            <a:r>
              <a:rPr lang="hr-HR" sz="2800" dirty="0"/>
              <a:t>?</a:t>
            </a:r>
          </a:p>
          <a:p>
            <a:pPr algn="ctr"/>
            <a:r>
              <a:rPr lang="hr-HR" sz="2800" dirty="0" err="1"/>
              <a:t>It’s</a:t>
            </a:r>
            <a:r>
              <a:rPr lang="hr-HR" sz="2800" dirty="0"/>
              <a:t> a </a:t>
            </a:r>
            <a:r>
              <a:rPr lang="hr-HR" sz="2800" dirty="0" err="1"/>
              <a:t>text</a:t>
            </a:r>
            <a:r>
              <a:rPr lang="hr-HR" sz="2800" dirty="0"/>
              <a:t> </a:t>
            </a:r>
            <a:r>
              <a:rPr lang="hr-HR" sz="2800" dirty="0" err="1"/>
              <a:t>message</a:t>
            </a:r>
            <a:r>
              <a:rPr lang="hr-HR" sz="2800" dirty="0"/>
              <a:t>.</a:t>
            </a:r>
          </a:p>
          <a:p>
            <a:pPr algn="ctr"/>
            <a:endParaRPr lang="hr-HR" sz="2800" dirty="0"/>
          </a:p>
          <a:p>
            <a:pPr algn="ctr"/>
            <a:r>
              <a:rPr lang="hr-HR" sz="2800" dirty="0" err="1"/>
              <a:t>When</a:t>
            </a:r>
            <a:r>
              <a:rPr lang="hr-HR" sz="2800" dirty="0"/>
              <a:t> </a:t>
            </a:r>
            <a:r>
              <a:rPr lang="hr-HR" sz="2800" dirty="0" err="1"/>
              <a:t>did</a:t>
            </a:r>
            <a:r>
              <a:rPr lang="hr-HR" sz="2800" dirty="0"/>
              <a:t>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receive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last</a:t>
            </a:r>
            <a:r>
              <a:rPr lang="hr-HR" sz="2800" dirty="0"/>
              <a:t> </a:t>
            </a:r>
            <a:r>
              <a:rPr lang="hr-HR" sz="2800" dirty="0" err="1"/>
              <a:t>text</a:t>
            </a:r>
            <a:r>
              <a:rPr lang="hr-HR" sz="2800" dirty="0"/>
              <a:t> </a:t>
            </a:r>
            <a:r>
              <a:rPr lang="hr-HR" sz="2800" dirty="0" err="1"/>
              <a:t>message</a:t>
            </a:r>
            <a:r>
              <a:rPr lang="hr-HR" sz="2800" dirty="0"/>
              <a:t>? </a:t>
            </a:r>
            <a:r>
              <a:rPr lang="hr-HR" sz="2800" dirty="0" err="1"/>
              <a:t>From</a:t>
            </a:r>
            <a:r>
              <a:rPr lang="hr-HR" sz="2800" dirty="0"/>
              <a:t> </a:t>
            </a:r>
            <a:r>
              <a:rPr lang="hr-HR" sz="2800" dirty="0" err="1"/>
              <a:t>whom</a:t>
            </a:r>
            <a:r>
              <a:rPr lang="hr-HR" sz="2800" dirty="0"/>
              <a:t> </a:t>
            </a:r>
            <a:r>
              <a:rPr lang="hr-HR" sz="2800" dirty="0" err="1"/>
              <a:t>was</a:t>
            </a:r>
            <a:r>
              <a:rPr lang="hr-HR" sz="2800" dirty="0"/>
              <a:t> </a:t>
            </a:r>
            <a:r>
              <a:rPr lang="hr-HR" sz="2800" dirty="0" err="1"/>
              <a:t>it</a:t>
            </a:r>
            <a:r>
              <a:rPr lang="hr-HR" sz="2800" dirty="0"/>
              <a:t>?</a:t>
            </a:r>
          </a:p>
          <a:p>
            <a:pPr algn="ctr"/>
            <a:endParaRPr lang="hr-HR" sz="2800" i="1" dirty="0"/>
          </a:p>
          <a:p>
            <a:pPr algn="ctr"/>
            <a:r>
              <a:rPr lang="hr-HR" sz="2800" dirty="0" err="1"/>
              <a:t>When</a:t>
            </a:r>
            <a:r>
              <a:rPr lang="hr-HR" sz="2800" dirty="0"/>
              <a:t> </a:t>
            </a:r>
            <a:r>
              <a:rPr lang="hr-HR" sz="2800" dirty="0" err="1"/>
              <a:t>did</a:t>
            </a:r>
            <a:r>
              <a:rPr lang="hr-HR" sz="2800" dirty="0"/>
              <a:t>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send</a:t>
            </a:r>
            <a:r>
              <a:rPr lang="hr-HR" sz="2800" dirty="0"/>
              <a:t> </a:t>
            </a:r>
            <a:r>
              <a:rPr lang="hr-HR" sz="2800" dirty="0" err="1"/>
              <a:t>your</a:t>
            </a:r>
            <a:r>
              <a:rPr lang="hr-HR" sz="2800" dirty="0"/>
              <a:t> </a:t>
            </a:r>
            <a:r>
              <a:rPr lang="hr-HR" sz="2800" dirty="0" err="1"/>
              <a:t>last</a:t>
            </a:r>
            <a:r>
              <a:rPr lang="hr-HR" sz="2800" dirty="0"/>
              <a:t> </a:t>
            </a:r>
            <a:r>
              <a:rPr lang="hr-HR" sz="2800" dirty="0" err="1"/>
              <a:t>text</a:t>
            </a:r>
            <a:r>
              <a:rPr lang="hr-HR" sz="2800" dirty="0"/>
              <a:t> </a:t>
            </a:r>
            <a:r>
              <a:rPr lang="hr-HR" sz="2800" dirty="0" err="1"/>
              <a:t>message</a:t>
            </a:r>
            <a:r>
              <a:rPr lang="hr-HR" sz="2800" dirty="0"/>
              <a:t>? Who </a:t>
            </a:r>
            <a:r>
              <a:rPr lang="hr-HR" sz="2800" dirty="0" err="1"/>
              <a:t>did</a:t>
            </a:r>
            <a:r>
              <a:rPr lang="hr-HR" sz="2800" dirty="0"/>
              <a:t>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text</a:t>
            </a:r>
            <a:r>
              <a:rPr lang="hr-HR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2161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D4D16CB6-D147-4AB7-B518-8B5636AB5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024697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5183A273-AC08-424C-AF3D-EE64D36FB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387" y="314325"/>
            <a:ext cx="7515225" cy="6229350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781448E3-9A61-44C2-AF05-533226163502}"/>
              </a:ext>
            </a:extLst>
          </p:cNvPr>
          <p:cNvSpPr txBox="1"/>
          <p:nvPr/>
        </p:nvSpPr>
        <p:spPr>
          <a:xfrm>
            <a:off x="5918478" y="3480578"/>
            <a:ext cx="1728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>
                <a:solidFill>
                  <a:srgbClr val="FF0066"/>
                </a:solidFill>
              </a:rPr>
              <a:t>rowing</a:t>
            </a:r>
            <a:endParaRPr lang="hr-HR" sz="2800">
              <a:solidFill>
                <a:srgbClr val="FF0066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616F85E9-9E47-4BF7-AD8D-F6B6AF19AA2F}"/>
              </a:ext>
            </a:extLst>
          </p:cNvPr>
          <p:cNvSpPr txBox="1"/>
          <p:nvPr/>
        </p:nvSpPr>
        <p:spPr>
          <a:xfrm>
            <a:off x="4434155" y="4436732"/>
            <a:ext cx="1728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>
                <a:solidFill>
                  <a:srgbClr val="FF0066"/>
                </a:solidFill>
              </a:rPr>
              <a:t>boring</a:t>
            </a:r>
            <a:endParaRPr lang="hr-HR" sz="2800">
              <a:solidFill>
                <a:srgbClr val="FF0066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5484188C-F061-4512-A854-2401D6CA701E}"/>
              </a:ext>
            </a:extLst>
          </p:cNvPr>
          <p:cNvSpPr txBox="1"/>
          <p:nvPr/>
        </p:nvSpPr>
        <p:spPr>
          <a:xfrm>
            <a:off x="2315719" y="1785760"/>
            <a:ext cx="7205517" cy="954107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hr-HR" sz="2800" i="1" dirty="0" err="1"/>
              <a:t>Check</a:t>
            </a:r>
            <a:r>
              <a:rPr lang="hr-HR" sz="2800" i="1" dirty="0"/>
              <a:t> </a:t>
            </a:r>
            <a:r>
              <a:rPr lang="hr-HR" sz="2800" i="1" dirty="0" err="1"/>
              <a:t>again</a:t>
            </a:r>
            <a:r>
              <a:rPr lang="hr-HR" sz="2800" i="1" dirty="0"/>
              <a:t>: </a:t>
            </a:r>
            <a:r>
              <a:rPr lang="hr-HR" sz="2800" i="1" dirty="0">
                <a:hlinkClick r:id="rId4"/>
              </a:rPr>
              <a:t>https://wordwall.net/play/260/227/659</a:t>
            </a:r>
            <a:r>
              <a:rPr lang="hr-HR" sz="28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06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896D227B-DB9C-46AE-8700-BFB2F8078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" y="1681162"/>
            <a:ext cx="12125325" cy="3495675"/>
          </a:xfrm>
          <a:prstGeom prst="rect">
            <a:avLst/>
          </a:prstGeom>
        </p:spPr>
      </p:pic>
      <p:sp>
        <p:nvSpPr>
          <p:cNvPr id="7" name="Elipsa 6">
            <a:extLst>
              <a:ext uri="{FF2B5EF4-FFF2-40B4-BE49-F238E27FC236}">
                <a16:creationId xmlns:a16="http://schemas.microsoft.com/office/drawing/2014/main" id="{DF833580-75C6-420D-961E-1941E9643725}"/>
              </a:ext>
            </a:extLst>
          </p:cNvPr>
          <p:cNvSpPr/>
          <p:nvPr/>
        </p:nvSpPr>
        <p:spPr>
          <a:xfrm>
            <a:off x="753626" y="2687096"/>
            <a:ext cx="351693" cy="387700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4AC17FD8-BBC5-4A16-9401-FBD489F35372}"/>
              </a:ext>
            </a:extLst>
          </p:cNvPr>
          <p:cNvSpPr/>
          <p:nvPr/>
        </p:nvSpPr>
        <p:spPr>
          <a:xfrm>
            <a:off x="753626" y="4155830"/>
            <a:ext cx="351693" cy="387700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E6A694EC-D504-4523-9AF6-7DAB2D48A3E8}"/>
              </a:ext>
            </a:extLst>
          </p:cNvPr>
          <p:cNvSpPr/>
          <p:nvPr/>
        </p:nvSpPr>
        <p:spPr>
          <a:xfrm>
            <a:off x="4896895" y="4447232"/>
            <a:ext cx="351693" cy="387700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442D85A0-712C-42A2-BD3B-A1AFFD395429}"/>
              </a:ext>
            </a:extLst>
          </p:cNvPr>
          <p:cNvSpPr/>
          <p:nvPr/>
        </p:nvSpPr>
        <p:spPr>
          <a:xfrm>
            <a:off x="4896896" y="2687096"/>
            <a:ext cx="351693" cy="387700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E803A655-155D-4067-A6FF-A7EBD23DE5BB}"/>
              </a:ext>
            </a:extLst>
          </p:cNvPr>
          <p:cNvSpPr/>
          <p:nvPr/>
        </p:nvSpPr>
        <p:spPr>
          <a:xfrm>
            <a:off x="9040166" y="2714310"/>
            <a:ext cx="351693" cy="387700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DAB54D23-6309-4732-95C1-B6FDC2AD31AA}"/>
              </a:ext>
            </a:extLst>
          </p:cNvPr>
          <p:cNvSpPr/>
          <p:nvPr/>
        </p:nvSpPr>
        <p:spPr>
          <a:xfrm>
            <a:off x="9040164" y="4447232"/>
            <a:ext cx="351693" cy="387700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169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A40A75D7-2A31-458F-BFA0-1A25B9682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415" y="2555998"/>
            <a:ext cx="9238405" cy="1945664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92F605AC-E58B-4D87-8397-B08789636ACB}"/>
              </a:ext>
            </a:extLst>
          </p:cNvPr>
          <p:cNvSpPr txBox="1"/>
          <p:nvPr/>
        </p:nvSpPr>
        <p:spPr>
          <a:xfrm>
            <a:off x="592853" y="371789"/>
            <a:ext cx="11006294" cy="954107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800" dirty="0" err="1"/>
              <a:t>Answer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questions</a:t>
            </a:r>
            <a:r>
              <a:rPr lang="hr-HR" sz="2800" dirty="0"/>
              <a:t>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discuss</a:t>
            </a:r>
            <a:r>
              <a:rPr lang="hr-HR" sz="2800" dirty="0"/>
              <a:t> </a:t>
            </a:r>
            <a:r>
              <a:rPr lang="hr-HR" sz="2800" dirty="0" err="1"/>
              <a:t>your</a:t>
            </a:r>
            <a:r>
              <a:rPr lang="hr-HR" sz="2800" dirty="0"/>
              <a:t> </a:t>
            </a:r>
            <a:r>
              <a:rPr lang="hr-HR" sz="2800" dirty="0" err="1"/>
              <a:t>answers</a:t>
            </a:r>
            <a:r>
              <a:rPr lang="hr-HR" sz="2800" dirty="0"/>
              <a:t> </a:t>
            </a:r>
            <a:r>
              <a:rPr lang="hr-HR" sz="2800" dirty="0" err="1"/>
              <a:t>with</a:t>
            </a:r>
            <a:r>
              <a:rPr lang="hr-HR" sz="2800" dirty="0"/>
              <a:t> </a:t>
            </a:r>
            <a:r>
              <a:rPr lang="hr-HR" sz="2800" dirty="0" err="1"/>
              <a:t>your</a:t>
            </a:r>
            <a:r>
              <a:rPr lang="hr-HR" sz="2800" dirty="0"/>
              <a:t> partner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rest</a:t>
            </a:r>
            <a:r>
              <a:rPr lang="hr-HR" sz="2800" dirty="0"/>
              <a:t> </a:t>
            </a:r>
            <a:r>
              <a:rPr lang="hr-HR" sz="2800" dirty="0" err="1"/>
              <a:t>of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class</a:t>
            </a:r>
            <a:r>
              <a:rPr lang="hr-H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061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D6A32DBC-62E5-41C8-91B8-4737EEAD3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15393" cy="6858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A32B322B-FFCC-43E7-923F-62ACA0E99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86820"/>
            <a:ext cx="12106275" cy="3400425"/>
          </a:xfrm>
          <a:prstGeom prst="rect">
            <a:avLst/>
          </a:prstGeom>
          <a:ln w="508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41515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9030</TotalTime>
  <Words>206</Words>
  <Application>Microsoft Office PowerPoint</Application>
  <PresentationFormat>Widescreen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UNIT 5: Where I live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356</cp:revision>
  <dcterms:created xsi:type="dcterms:W3CDTF">2020-09-19T11:02:00Z</dcterms:created>
  <dcterms:modified xsi:type="dcterms:W3CDTF">2022-09-20T09:00:35Z</dcterms:modified>
</cp:coreProperties>
</file>